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1311" r:id="rId6"/>
    <p:sldId id="1312" r:id="rId7"/>
    <p:sldId id="1246" r:id="rId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2B2B2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8" autoAdjust="0"/>
    <p:restoredTop sz="92197" autoAdjust="0"/>
  </p:normalViewPr>
  <p:slideViewPr>
    <p:cSldViewPr snapToGrid="0">
      <p:cViewPr varScale="1">
        <p:scale>
          <a:sx n="106" d="100"/>
          <a:sy n="106" d="100"/>
        </p:scale>
        <p:origin x="96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1/17/2024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1/17/2024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WG5 Meeting #153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Sevilla, SPAIN, 29 Jan - 2 Feb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S5-240007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S5-240007: 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SA5#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153, Sevilla, SPAIN, 29 Jan - 2 Feb 2024 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2023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meeting calendar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Chair, Huawei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96978-ADB7-4B9F-B520-9A9095F89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3GPP SA &amp; SA5 meeting calendar (2024)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2ABE0A-6261-4D81-9898-D47AECAEF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374398"/>
              </p:ext>
            </p:extLst>
          </p:nvPr>
        </p:nvGraphicFramePr>
        <p:xfrm>
          <a:off x="756000" y="1281266"/>
          <a:ext cx="11052000" cy="4356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Meeting info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SA5#153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29 Jan 2024 – 2 Feb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Sevilla, ES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SA3 LI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19 Mar 2024 - 22 Mar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Maastricht , NL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Rel-18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15 Apr 2024 - 19 Apr 2024 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 (TBC) , CN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27 May 2024 - 31 May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Korea , KR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18 Jun 2024 - 21 Jun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 (TBC) , CN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19 Aug 2024 - 23 Aug 2024 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Maastricht , NL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10 Sep 2024 - 13 Sep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Melbourne , AU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14 Oct 2024 - 18 Oct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India , IN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18 Nov 2024 - 22 Nov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Orlando , 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10 Dec 2024 - 13 Dec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Madrid (TBC) , ES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080730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96978-ADB7-4B9F-B520-9A9095F89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3GPP SA &amp; SA5 meeting calendar (2025)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2ABE0A-6261-4D81-9898-D47AECAEF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1610523"/>
              </p:ext>
            </p:extLst>
          </p:nvPr>
        </p:nvGraphicFramePr>
        <p:xfrm>
          <a:off x="756000" y="1281266"/>
          <a:ext cx="11052000" cy="41794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SA5#159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Feb 2025- 21 Feb 2025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Mar 2025- 14 Mar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>
                          <a:latin typeface="+mn-lt"/>
                        </a:rPr>
                        <a:t>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2369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Apr 2025- 11 Apr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May 2025- 23 May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141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Jun 2025- 13 Jun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621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Aug 2025- 29 Aug 2025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 WGs/CT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2025- 19 Sep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Rel-19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Oct 2025- 17 Oct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 and CT1/3/4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Nov 2025- 21 Nov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Dec 2025- 12 Dec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34458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509" y="26504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3C568A-0C46-4592-BB68-CDB41342D77A}">
  <ds:schemaRefs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2079</TotalTime>
  <Words>341</Words>
  <Application>Microsoft Office PowerPoint</Application>
  <PresentationFormat>Widescreen</PresentationFormat>
  <Paragraphs>92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宋体</vt:lpstr>
      <vt:lpstr>Arial</vt:lpstr>
      <vt:lpstr>Calibri</vt:lpstr>
      <vt:lpstr>Times New Roman</vt:lpstr>
      <vt:lpstr>Office Theme</vt:lpstr>
      <vt:lpstr>    SA5 meeting calendar    </vt:lpstr>
      <vt:lpstr>3GPP SA &amp; SA5 meeting calendar (2024)</vt:lpstr>
      <vt:lpstr>3GPP SA &amp; SA5 meeting calendar (2025)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Zou Lan</cp:lastModifiedBy>
  <cp:revision>721</cp:revision>
  <dcterms:created xsi:type="dcterms:W3CDTF">2019-03-13T01:38:36Z</dcterms:created>
  <dcterms:modified xsi:type="dcterms:W3CDTF">2024-01-17T09:22:44Z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(3)q7Aw+KbyQlusGkJvMglprtAQz9YwwxQRTAlfZhVGzRjbroCHwnVkI0G2mGDUiL/vUb0NFwV0
p0GFp7y4IBkaanoHHDyocTu/qD8XVgtIKYIZeSbiS8CIrugHBJCI9NSBzm85000BAzLAgVS0
SpsG1hQ6lMVCReGr4bjPtRA9TN8LGM55f+NfaY9N4Rg0jWPTfvOpBIF8fKwqPMEZ17+uE373
aeqR+BCGd57WYBD3oc</vt:lpwstr>
  </property>
  <property fmtid="{D5CDD505-2E9C-101B-9397-08002B2CF9AE}" pid="4" name="_2015_ms_pID_7253431">
    <vt:lpwstr>0yQcT7mwprnZJ4edfvi3R7M+dhpqCIvKiyzs/5FwjxhBg784WEmSTs
lbViOivDNAweuWgwvQWooMp6Ez3wskhDPOmOvFlbTSdqcz2Yz3E+HfbRfqjGqLQKQjhP8cuA
b71BiX9yvnYxRgxohmLJDRNe8wBb4MafB7AKq15XptRRoLart4JZayYlg+s3erWPizSU8l5j
ebcNci0K+lZYFAcDyn7qz1gabf2lFKYBSWJB</vt:lpwstr>
  </property>
  <property fmtid="{D5CDD505-2E9C-101B-9397-08002B2CF9AE}" pid="5" name="_2015_ms_pID_7253432">
    <vt:lpwstr>Wg==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